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8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57" r:id="rId3"/>
    <p:sldId id="258" r:id="rId4"/>
    <p:sldId id="259" r:id="rId5"/>
    <p:sldId id="271" r:id="rId6"/>
    <p:sldId id="262" r:id="rId7"/>
    <p:sldId id="261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3"/>
    <p:restoredTop sz="95455"/>
  </p:normalViewPr>
  <p:slideViewPr>
    <p:cSldViewPr snapToGrid="0" snapToObjects="1">
      <p:cViewPr varScale="1">
        <p:scale>
          <a:sx n="108" d="100"/>
          <a:sy n="108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8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2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3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7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Web(tried to) Scraping </a:t>
            </a:r>
            <a:r>
              <a:rPr lang="en-US" sz="4800" dirty="0" err="1" smtClean="0"/>
              <a:t>indeed.com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Ended up Scraping </a:t>
            </a:r>
            <a:r>
              <a:rPr lang="en-US" sz="4800" dirty="0" err="1" smtClean="0"/>
              <a:t>dice.com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ARDA BERKAY KOSAR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right about Dice?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More structured html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Same tag names for job results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Job description pages have the same structure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19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9" y="0"/>
            <a:ext cx="11459688" cy="6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" y="0"/>
            <a:ext cx="11637818" cy="63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2228"/>
            <a:ext cx="10058400" cy="1450757"/>
          </a:xfrm>
        </p:spPr>
        <p:txBody>
          <a:bodyPr/>
          <a:lstStyle/>
          <a:p>
            <a:r>
              <a:rPr lang="en-US" dirty="0" smtClean="0"/>
              <a:t> The Scraped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3" y="1737360"/>
            <a:ext cx="11211494" cy="46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405" y="181010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/>
              <a:t>After lots and lots of data munging and manipulation and etc. etc.</a:t>
            </a:r>
          </a:p>
          <a:p>
            <a:pPr lvl="1">
              <a:buFont typeface="Arial" charset="0"/>
              <a:buChar char="•"/>
            </a:pPr>
            <a:r>
              <a:rPr lang="en-US" sz="3400" dirty="0" smtClean="0"/>
              <a:t>I was able to get 2 bar graphs:</a:t>
            </a:r>
          </a:p>
          <a:p>
            <a:pPr lvl="2">
              <a:buFont typeface="Arial" charset="0"/>
              <a:buChar char="•"/>
            </a:pPr>
            <a:r>
              <a:rPr lang="en-US" sz="3000" dirty="0" smtClean="0"/>
              <a:t>Job counts by company</a:t>
            </a:r>
          </a:p>
          <a:p>
            <a:pPr lvl="2">
              <a:buFont typeface="Arial" charset="0"/>
              <a:buChar char="•"/>
            </a:pPr>
            <a:r>
              <a:rPr lang="en-US" sz="3000" dirty="0" smtClean="0"/>
              <a:t>Number of unique job titles</a:t>
            </a:r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 The Scraped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Jobs by Company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10" y="1828543"/>
            <a:ext cx="6865108" cy="44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Unique Job Titles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32" y="1796735"/>
            <a:ext cx="5643749" cy="4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Initial Plan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Result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What was wrong about Indeed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What was right about Dice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The Scraped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6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2852"/>
            <a:ext cx="10058400" cy="1450757"/>
          </a:xfrm>
        </p:spPr>
        <p:txBody>
          <a:bodyPr/>
          <a:lstStyle/>
          <a:p>
            <a:r>
              <a:rPr lang="en-US" dirty="0" smtClean="0"/>
              <a:t>Initial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9485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Scraping </a:t>
            </a:r>
            <a:r>
              <a:rPr lang="en-US" sz="3200" dirty="0" err="1" smtClean="0"/>
              <a:t>indeed.com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Extracting job title, company name, company rating, job description, salary information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“Data Scientist” jobs in NYC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Exploratory Data </a:t>
            </a:r>
            <a:r>
              <a:rPr lang="en-US" sz="3200" dirty="0" smtClean="0"/>
              <a:t>Analysis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Try machine learning algorithms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3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Scraped </a:t>
            </a:r>
            <a:r>
              <a:rPr lang="en-US" sz="3200" dirty="0" err="1" smtClean="0"/>
              <a:t>dice.com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Extracted job title, company name, job type, location, salary information 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For “Data Scientist” jobs in NYC for </a:t>
            </a:r>
            <a:r>
              <a:rPr lang="en-US" sz="3200" dirty="0" smtClean="0"/>
              <a:t>30</a:t>
            </a:r>
            <a:r>
              <a:rPr lang="en-US" sz="3200" dirty="0" smtClean="0"/>
              <a:t> </a:t>
            </a:r>
            <a:r>
              <a:rPr lang="en-US" sz="3200" dirty="0" smtClean="0"/>
              <a:t>mile radius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Tried to do some EDA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35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What was wrong with Indeed?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1" b="100000" l="0" r="1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08811"/>
            <a:ext cx="3794496" cy="3794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34" y="3101109"/>
            <a:ext cx="4953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wrong with Indeed?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Unstructured html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Too many different tags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Sponsored jobs with linked company name 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Sponsored jobs with not linked company name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Regular job with linked company name 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Regular job with not linked company name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Different job description pages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Costed me 3.5 days of work</a:t>
            </a:r>
          </a:p>
        </p:txBody>
      </p:sp>
    </p:spTree>
    <p:extLst>
      <p:ext uri="{BB962C8B-B14F-4D97-AF65-F5344CB8AC3E}">
        <p14:creationId xmlns:p14="http://schemas.microsoft.com/office/powerpoint/2010/main" val="20468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5" y="5948"/>
            <a:ext cx="11388436" cy="6268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8816" y="0"/>
            <a:ext cx="4797631" cy="950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0208" y="1873899"/>
            <a:ext cx="37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with linked company name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196446" y="665616"/>
            <a:ext cx="403762" cy="1378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369128" y="1048568"/>
            <a:ext cx="4797631" cy="110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75532" y="1556863"/>
            <a:ext cx="445590" cy="9638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96445" y="2405946"/>
            <a:ext cx="413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with not linked company name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69127" y="2243231"/>
            <a:ext cx="4797632" cy="78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75532" y="4281634"/>
            <a:ext cx="705849" cy="2889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965" y="4620561"/>
            <a:ext cx="34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with linked company name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9127" y="4130397"/>
            <a:ext cx="4797632" cy="98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16156" y="3028208"/>
            <a:ext cx="484052" cy="2712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26709" y="3290728"/>
            <a:ext cx="38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with not linked 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4" grpId="0"/>
      <p:bldP spid="16" grpId="0" animBg="1"/>
      <p:bldP spid="18" grpId="0"/>
      <p:bldP spid="22" grpId="0" animBg="1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895">
            <a:off x="368685" y="760351"/>
            <a:ext cx="6073038" cy="334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708">
            <a:off x="5450125" y="807295"/>
            <a:ext cx="6453292" cy="3576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7" y="2992037"/>
            <a:ext cx="5650584" cy="31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was right about Dice?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2422566"/>
            <a:ext cx="5259449" cy="2958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29" y="2695451"/>
            <a:ext cx="5034438" cy="241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4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332</TotalTime>
  <Words>246</Words>
  <Application>Microsoft Macintosh PowerPoint</Application>
  <PresentationFormat>Widescreen</PresentationFormat>
  <Paragraphs>46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Retrospect</vt:lpstr>
      <vt:lpstr>Web(tried to) Scraping indeed.com  Ended up Scraping dice.com</vt:lpstr>
      <vt:lpstr>Outline</vt:lpstr>
      <vt:lpstr>Initial Plan</vt:lpstr>
      <vt:lpstr>Result </vt:lpstr>
      <vt:lpstr>What was wrong with Indeed?</vt:lpstr>
      <vt:lpstr>What was wrong with Indeed?</vt:lpstr>
      <vt:lpstr>PowerPoint Presentation</vt:lpstr>
      <vt:lpstr>PowerPoint Presentation</vt:lpstr>
      <vt:lpstr>PowerPoint Presentation</vt:lpstr>
      <vt:lpstr>What was right about Dice?</vt:lpstr>
      <vt:lpstr>PowerPoint Presentation</vt:lpstr>
      <vt:lpstr>PowerPoint Presentation</vt:lpstr>
      <vt:lpstr> The Scraped Data</vt:lpstr>
      <vt:lpstr> The Scraped Data</vt:lpstr>
      <vt:lpstr>Number of Jobs by Company</vt:lpstr>
      <vt:lpstr>Number of Unique Job Titles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Web(tried to) Scraping indeed.com  Ended up Scraping dice.com</dc:title>
  <dc:creator>Berkay Kosar</dc:creator>
  <cp:lastModifiedBy>Berkay Kosar</cp:lastModifiedBy>
  <cp:revision>17</cp:revision>
  <dcterms:created xsi:type="dcterms:W3CDTF">2016-05-22T23:57:06Z</dcterms:created>
  <dcterms:modified xsi:type="dcterms:W3CDTF">2016-05-23T17:44:21Z</dcterms:modified>
</cp:coreProperties>
</file>